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6" Type="http://schemas.openxmlformats.org/officeDocument/2006/relationships/image" Target="../media/image6.png"/><Relationship Id="rId5" Type="http://schemas.microsoft.com/office/2007/relationships/media" Target="../media/media1.mp3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microsoft.com/office/2007/relationships/media" Target="../media/media2.mp3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granddecor12.ru/forum/imgs/5616cdc0d9a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311896" y="2060848"/>
            <a:ext cx="694613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Здравствуй,</a:t>
            </a:r>
            <a:br>
              <a:rPr lang="ru-RU" sz="8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</a:br>
            <a:r>
              <a:rPr lang="ru-RU" sz="8000" b="1" dirty="0" err="1" smtClean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весна-красна</a:t>
            </a:r>
            <a:r>
              <a:rPr lang="ru-RU" sz="8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!</a:t>
            </a:r>
            <a:endParaRPr lang="en-US" sz="8000" b="1" cap="none" spc="0" dirty="0">
              <a:ln/>
              <a:solidFill>
                <a:schemeClr val="accent3"/>
              </a:solidFill>
              <a:effectLst/>
              <a:latin typeface="Book Antiqua" panose="0204060205030503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view.info/download/20150509/spring-background-1024x7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7991"/>
          </a:xfrm>
          <a:prstGeom prst="rect">
            <a:avLst/>
          </a:prstGeom>
          <a:noFill/>
        </p:spPr>
      </p:pic>
      <p:pic>
        <p:nvPicPr>
          <p:cNvPr id="1030" name="Picture 6" descr="https://arhivurokov.ru/kopilka/uploads/user_file_581ccc14107b3/sbornik_uprazhnienii_dlia_razvitiia_umienii_nieobkhodimykh_dlia_uspieshnoi_adapt_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80" y="2132856"/>
            <a:ext cx="9119320" cy="36363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4980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http://www.playcast.ru/uploads/2017/03/11/219688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340" y="0"/>
            <a:ext cx="9168340" cy="6858000"/>
          </a:xfrm>
          <a:prstGeom prst="rect">
            <a:avLst/>
          </a:prstGeom>
          <a:noFill/>
        </p:spPr>
      </p:pic>
      <p:pic>
        <p:nvPicPr>
          <p:cNvPr id="5" name="Рисунок 4" descr="6083203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17140"/>
            <a:ext cx="5002956" cy="7029400"/>
          </a:xfrm>
          <a:prstGeom prst="rect">
            <a:avLst/>
          </a:prstGeom>
        </p:spPr>
      </p:pic>
      <p:pic>
        <p:nvPicPr>
          <p:cNvPr id="2" name="myRecording00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812360" y="566124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83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granddecor12.ru/forum/imgs/5616cdc0d9a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Oval 1"/>
          <p:cNvSpPr/>
          <p:nvPr/>
        </p:nvSpPr>
        <p:spPr>
          <a:xfrm>
            <a:off x="4197896" y="1296774"/>
            <a:ext cx="1080120" cy="10801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rapezoid 2"/>
          <p:cNvSpPr/>
          <p:nvPr/>
        </p:nvSpPr>
        <p:spPr>
          <a:xfrm rot="2200496">
            <a:off x="3787980" y="2192742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apezoid 5"/>
          <p:cNvSpPr/>
          <p:nvPr/>
        </p:nvSpPr>
        <p:spPr>
          <a:xfrm rot="3951759">
            <a:off x="3430949" y="1721416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/>
          <p:cNvSpPr/>
          <p:nvPr/>
        </p:nvSpPr>
        <p:spPr>
          <a:xfrm rot="5779031">
            <a:off x="3339267" y="1159580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apezoid 7"/>
          <p:cNvSpPr/>
          <p:nvPr/>
        </p:nvSpPr>
        <p:spPr>
          <a:xfrm rot="7363275">
            <a:off x="3516087" y="633392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apezoid 8"/>
          <p:cNvSpPr/>
          <p:nvPr/>
        </p:nvSpPr>
        <p:spPr>
          <a:xfrm rot="9327007">
            <a:off x="3941422" y="215691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9"/>
          <p:cNvSpPr/>
          <p:nvPr/>
        </p:nvSpPr>
        <p:spPr>
          <a:xfrm rot="10800000">
            <a:off x="4529789" y="62351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apezoid 10"/>
          <p:cNvSpPr/>
          <p:nvPr/>
        </p:nvSpPr>
        <p:spPr>
          <a:xfrm rot="730166">
            <a:off x="4315402" y="2436489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apezoid 11"/>
          <p:cNvSpPr/>
          <p:nvPr/>
        </p:nvSpPr>
        <p:spPr>
          <a:xfrm rot="20542979">
            <a:off x="4937207" y="2390997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apezoid 12"/>
          <p:cNvSpPr/>
          <p:nvPr/>
        </p:nvSpPr>
        <p:spPr>
          <a:xfrm rot="18587141">
            <a:off x="5484149" y="2006810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oid 13"/>
          <p:cNvSpPr/>
          <p:nvPr/>
        </p:nvSpPr>
        <p:spPr>
          <a:xfrm rot="12975744">
            <a:off x="5185589" y="215690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apezoid 14"/>
          <p:cNvSpPr/>
          <p:nvPr/>
        </p:nvSpPr>
        <p:spPr>
          <a:xfrm rot="16692579">
            <a:off x="5767003" y="1421648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oid 15"/>
          <p:cNvSpPr/>
          <p:nvPr/>
        </p:nvSpPr>
        <p:spPr>
          <a:xfrm rot="15222802">
            <a:off x="5682639" y="789364"/>
            <a:ext cx="382143" cy="1155573"/>
          </a:xfrm>
          <a:prstGeom prst="trapezoi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1" animBg="1"/>
      <p:bldP spid="11" grpId="0" animBg="1"/>
      <p:bldP spid="12" grpId="0" animBg="1"/>
      <p:bldP spid="13" grpId="0" animBg="1"/>
      <p:bldP spid="14" grpId="1" animBg="1"/>
      <p:bldP spid="15" grpId="0" animBg="1"/>
      <p:bldP spid="1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96552" y="32275"/>
            <a:ext cx="10521939" cy="70233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3689648"/>
            <a:ext cx="4262357" cy="31683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437" t="-8139" r="1437" b="8139"/>
          <a:stretch/>
        </p:blipFill>
        <p:spPr>
          <a:xfrm rot="169239">
            <a:off x="530838" y="3766763"/>
            <a:ext cx="3199382" cy="2651187"/>
          </a:xfrm>
          <a:prstGeom prst="rect">
            <a:avLst/>
          </a:prstGeom>
        </p:spPr>
      </p:pic>
      <p:pic>
        <p:nvPicPr>
          <p:cNvPr id="6" name="0000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657610" y="590471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03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tdata.ru/u16/photo7F83/20022178713-0/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733" y="0"/>
            <a:ext cx="917673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adumka.ru/images/1319914_solnyshko-animaciya-kartinki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382"/>
            <a:ext cx="9156509" cy="6867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4.imgbb.ru/user/19/199480/201604/2e3f4514f98269aa09c6af3f3e239f7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904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pochemu.biz/wp-content/uploads/2013/10/png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096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www.art-talant.org/code/image.php?width=944&amp;image=127035: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ds04.infourok.ru/uploads/ex/0e3a/0003f251-41e93d41/hello_html_m1a9e50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270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https://im0-tub-kz.yandex.net/i?id=8f39ce0f219dfb1bbf5e8f20b8d6d3f1&amp;n=33&amp;h=215&amp;w=3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4712" cy="6858000"/>
          </a:xfrm>
          <a:prstGeom prst="rect">
            <a:avLst/>
          </a:prstGeom>
          <a:noFill/>
        </p:spPr>
      </p:pic>
      <p:pic>
        <p:nvPicPr>
          <p:cNvPr id="24578" name="Picture 2" descr="C:\Users\Домашний\Pictures\0_eac2c_70a3bfb2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76672"/>
            <a:ext cx="8058376" cy="5229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2</Words>
  <Application>Microsoft Office PowerPoint</Application>
  <PresentationFormat>Экран (4:3)</PresentationFormat>
  <Paragraphs>1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RePack by SPecialiST</cp:lastModifiedBy>
  <cp:revision>19</cp:revision>
  <dcterms:created xsi:type="dcterms:W3CDTF">2017-04-16T11:15:43Z</dcterms:created>
  <dcterms:modified xsi:type="dcterms:W3CDTF">2017-04-25T14:25:07Z</dcterms:modified>
</cp:coreProperties>
</file>